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15"/>
  </p:notesMasterIdLst>
  <p:sldIdLst>
    <p:sldId id="256" r:id="rId2"/>
    <p:sldId id="259" r:id="rId3"/>
    <p:sldId id="260" r:id="rId4"/>
    <p:sldId id="261" r:id="rId5"/>
    <p:sldId id="267" r:id="rId6"/>
    <p:sldId id="274" r:id="rId7"/>
    <p:sldId id="268" r:id="rId8"/>
    <p:sldId id="269" r:id="rId9"/>
    <p:sldId id="272" r:id="rId10"/>
    <p:sldId id="270" r:id="rId11"/>
    <p:sldId id="271" r:id="rId12"/>
    <p:sldId id="273" r:id="rId13"/>
    <p:sldId id="266" r:id="rId14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45873" cy="497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50" tIns="46125" rIns="92250" bIns="461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197" y="0"/>
            <a:ext cx="2945873" cy="497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50" tIns="46125" rIns="92250" bIns="461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47" y="4777834"/>
            <a:ext cx="5438783" cy="3907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50" tIns="46125" rIns="92250" bIns="461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429347"/>
            <a:ext cx="2945873" cy="497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50" tIns="46125" rIns="92250" bIns="461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197" y="9429347"/>
            <a:ext cx="2945873" cy="497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50" tIns="46125" rIns="92250" bIns="461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‹№›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47" y="4777834"/>
            <a:ext cx="5438783" cy="3907974"/>
          </a:xfrm>
          <a:prstGeom prst="rect">
            <a:avLst/>
          </a:prstGeom>
        </p:spPr>
        <p:txBody>
          <a:bodyPr spcFirstLastPara="1" wrap="square" lIns="92250" tIns="46125" rIns="92250" bIns="46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2857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Два объекта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Сравнение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олько заголовок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8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вертикальный текст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7862729" y="561555"/>
            <a:ext cx="131959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ru-RU" sz="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Funded by the European Union</a:t>
            </a:r>
            <a:endParaRPr sz="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31572" y="6311899"/>
            <a:ext cx="837770" cy="40957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"/>
          <p:cNvSpPr/>
          <p:nvPr/>
        </p:nvSpPr>
        <p:spPr>
          <a:xfrm>
            <a:off x="1214571" y="6304899"/>
            <a:ext cx="1439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Implemented</a:t>
            </a:r>
            <a:br>
              <a:rPr lang="ru-RU" sz="8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8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by a Consortium led by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GFA Consulting Group GmbH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31572" y="217610"/>
            <a:ext cx="742315" cy="45275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"/>
          <p:cNvSpPr/>
          <p:nvPr/>
        </p:nvSpPr>
        <p:spPr>
          <a:xfrm>
            <a:off x="344947" y="628424"/>
            <a:ext cx="168664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Funded by </a:t>
            </a:r>
            <a:br>
              <a:rPr lang="ru-RU" sz="8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8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the European Union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784176" y="197308"/>
            <a:ext cx="3771900" cy="651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 flipH="1">
            <a:off x="8129848" y="-34792"/>
            <a:ext cx="864770" cy="696966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dirty="0"/>
          </a:p>
        </p:txBody>
      </p:sp>
      <p:sp>
        <p:nvSpPr>
          <p:cNvPr id="86" name="Google Shape;86;p11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/>
          </a:p>
        </p:txBody>
      </p:sp>
      <p:pic>
        <p:nvPicPr>
          <p:cNvPr id="1026" name="Picture 2" descr="https://lh6.googleusercontent.com/WzGsLunjSulYeENa8WmoCK4QXcNW8VzwWUXpqLfyFvJ3uPzekFfDEaergLgt3ajPdsgwGNAr00L_DT0gnRqXDXf3nitghq2l8mMMWuRX7Kq41-8qoRuAhTEpnRi3nhBN0tejBIuPQtXWrRYqAQ">
            <a:extLst>
              <a:ext uri="{FF2B5EF4-FFF2-40B4-BE49-F238E27FC236}">
                <a16:creationId xmlns:a16="http://schemas.microsoft.com/office/drawing/2014/main" id="{BA431339-6826-4F0B-AB7A-AF5C3D620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5B8221-13A1-4CC5-B109-9D05F4382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36"/>
            <a:ext cx="9144000" cy="68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73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907726-7DA5-410F-8C90-4DF2F6593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36"/>
            <a:ext cx="9144000" cy="68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13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483198-84F6-4552-9C04-82797A81B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36"/>
            <a:ext cx="9144000" cy="68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32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DFF2C5-6086-4095-87FD-1CC7DB118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052236D-A179-4531-867E-7D86C30DFA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 descr="https://lh5.googleusercontent.com/ZDXfPN5zEHLYKnUGw7uqGbH8tAMC1_t2K-YPf693nRPgm4VnjKIXeKvQb2IGPWiQd4XEI649VIBU-HtrC8mm5OG9VjiXmXHZngTLzC7JseLLv0qrtbJkGaxQ8tpSj0_hb6Nght9T7-cZnbgFoA">
            <a:extLst>
              <a:ext uri="{FF2B5EF4-FFF2-40B4-BE49-F238E27FC236}">
                <a16:creationId xmlns:a16="http://schemas.microsoft.com/office/drawing/2014/main" id="{D79DDFC1-4545-45E3-B461-B9D46A2E4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82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DD94A0-2B7E-4DC3-A3ED-9CBB043B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D7819BC-4A81-41C5-B7D1-08729A1DC7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67E36E-3EC8-43A0-AC53-D7C370116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0" y="0"/>
            <a:ext cx="90873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78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347C78-0409-4D39-910D-F584396F3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FA74752-6177-4594-94AE-B1502C52F4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693D48-0477-4F3E-9968-C965EAD58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9144000" cy="684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66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FAEA52-5847-4037-A1DC-2F0FA2022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"/>
            <a:ext cx="9144000" cy="684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27FCA1-665E-4CB2-88E3-7372517E7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3"/>
            <a:ext cx="9144000" cy="684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65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4337E7-8EA3-4D24-A662-2FF51624D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3"/>
            <a:ext cx="9144000" cy="684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51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3373B1-E5E8-4E0F-9A53-B8929C449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3"/>
            <a:ext cx="9144000" cy="684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5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35B94D-FA01-4641-9490-6BE01BE9E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36"/>
            <a:ext cx="9144000" cy="68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57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598732-7CDF-45C6-8A5D-1677817BA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3"/>
            <a:ext cx="9144000" cy="684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94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</Words>
  <Application>Microsoft Office PowerPoint</Application>
  <PresentationFormat>Екран (4:3)</PresentationFormat>
  <Paragraphs>1</Paragraphs>
  <Slides>13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Anastasia Gerasymova</dc:creator>
  <cp:lastModifiedBy>user1</cp:lastModifiedBy>
  <cp:revision>11</cp:revision>
  <dcterms:modified xsi:type="dcterms:W3CDTF">2019-05-30T15:01:01Z</dcterms:modified>
</cp:coreProperties>
</file>